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508" y="-3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88F-E7CC-48C7-B2F7-43C53FDCE238}" type="datetimeFigureOut">
              <a:rPr lang="pt-BR" smtClean="0"/>
              <a:t>17/12/2012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27B0-F78F-4800-B372-B55794ED3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79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88F-E7CC-48C7-B2F7-43C53FDCE238}" type="datetimeFigureOut">
              <a:rPr lang="pt-BR" smtClean="0"/>
              <a:t>17/12/2012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27B0-F78F-4800-B372-B55794ED3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95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88F-E7CC-48C7-B2F7-43C53FDCE238}" type="datetimeFigureOut">
              <a:rPr lang="pt-BR" smtClean="0"/>
              <a:t>17/12/2012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27B0-F78F-4800-B372-B55794ED3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94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88F-E7CC-48C7-B2F7-43C53FDCE238}" type="datetimeFigureOut">
              <a:rPr lang="pt-BR" smtClean="0"/>
              <a:t>17/12/2012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27B0-F78F-4800-B372-B55794ED3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29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88F-E7CC-48C7-B2F7-43C53FDCE238}" type="datetimeFigureOut">
              <a:rPr lang="pt-BR" smtClean="0"/>
              <a:t>17/12/2012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27B0-F78F-4800-B372-B55794ED3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16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88F-E7CC-48C7-B2F7-43C53FDCE238}" type="datetimeFigureOut">
              <a:rPr lang="pt-BR" smtClean="0"/>
              <a:t>17/12/2012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27B0-F78F-4800-B372-B55794ED3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79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88F-E7CC-48C7-B2F7-43C53FDCE238}" type="datetimeFigureOut">
              <a:rPr lang="pt-BR" smtClean="0"/>
              <a:t>17/12/2012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27B0-F78F-4800-B372-B55794ED3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92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88F-E7CC-48C7-B2F7-43C53FDCE238}" type="datetimeFigureOut">
              <a:rPr lang="pt-BR" smtClean="0"/>
              <a:t>17/12/2012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27B0-F78F-4800-B372-B55794ED3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21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88F-E7CC-48C7-B2F7-43C53FDCE238}" type="datetimeFigureOut">
              <a:rPr lang="pt-BR" smtClean="0"/>
              <a:t>17/12/2012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27B0-F78F-4800-B372-B55794ED3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70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88F-E7CC-48C7-B2F7-43C53FDCE238}" type="datetimeFigureOut">
              <a:rPr lang="pt-BR" smtClean="0"/>
              <a:t>17/12/2012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27B0-F78F-4800-B372-B55794ED3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61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88F-E7CC-48C7-B2F7-43C53FDCE238}" type="datetimeFigureOut">
              <a:rPr lang="pt-BR" smtClean="0"/>
              <a:t>17/12/2012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27B0-F78F-4800-B372-B55794ED3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59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5E88F-E7CC-48C7-B2F7-43C53FDCE238}" type="datetimeFigureOut">
              <a:rPr lang="pt-BR" smtClean="0"/>
              <a:t>17/12/2012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D27B0-F78F-4800-B372-B55794ED3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66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48680" y="539552"/>
            <a:ext cx="5760640" cy="799288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980728" y="755576"/>
            <a:ext cx="4968552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800" b="1" dirty="0" smtClean="0">
                <a:solidFill>
                  <a:schemeClr val="bg1">
                    <a:lumMod val="50000"/>
                  </a:schemeClr>
                </a:solidFill>
              </a:rPr>
              <a:t>SAVE THE DATE</a:t>
            </a:r>
          </a:p>
          <a:p>
            <a:pPr algn="ctr"/>
            <a:r>
              <a:rPr lang="pt-BR" sz="105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04.01.13</a:t>
            </a:r>
          </a:p>
          <a:p>
            <a:pPr algn="ctr"/>
            <a:endParaRPr lang="pt-BR" sz="4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t-BR" sz="6000" b="1" dirty="0" smtClean="0">
                <a:solidFill>
                  <a:schemeClr val="bg1">
                    <a:lumMod val="50000"/>
                  </a:schemeClr>
                </a:solidFill>
              </a:rPr>
              <a:t>VAMOS NOS </a:t>
            </a:r>
            <a:r>
              <a:rPr lang="pt-BR" sz="11500" b="1" dirty="0" smtClean="0">
                <a:solidFill>
                  <a:schemeClr val="bg1">
                    <a:lumMod val="50000"/>
                  </a:schemeClr>
                </a:solidFill>
              </a:rPr>
              <a:t>CASAR</a:t>
            </a:r>
            <a:endParaRPr lang="pt-BR" sz="5400" b="1" dirty="0" smtClean="0">
              <a:solidFill>
                <a:schemeClr val="bg1">
                  <a:lumMod val="50000"/>
                </a:schemeClr>
              </a:solidFill>
              <a:latin typeface="Kunstler Script" pitchFamily="66" charset="0"/>
            </a:endParaRPr>
          </a:p>
          <a:p>
            <a:r>
              <a:rPr lang="pt-BR" sz="8800" b="1" dirty="0" smtClean="0">
                <a:solidFill>
                  <a:schemeClr val="bg1">
                    <a:lumMod val="50000"/>
                  </a:schemeClr>
                </a:solidFill>
                <a:latin typeface="Kunstler Script" pitchFamily="66" charset="0"/>
              </a:rPr>
              <a:t>Noiva e Noivo</a:t>
            </a:r>
            <a:endParaRPr lang="pt-BR" sz="4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</a:rPr>
              <a:t>MAIS INFORMAÇÕES EM BREVE</a:t>
            </a:r>
            <a:endParaRPr lang="pt-BR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980728" y="3851920"/>
            <a:ext cx="4968552" cy="0"/>
          </a:xfrm>
          <a:prstGeom prst="line">
            <a:avLst/>
          </a:prstGeom>
          <a:noFill/>
          <a:ln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Retângulo 10"/>
          <p:cNvSpPr/>
          <p:nvPr/>
        </p:nvSpPr>
        <p:spPr>
          <a:xfrm>
            <a:off x="3140968" y="3635896"/>
            <a:ext cx="576064" cy="349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oração 11"/>
          <p:cNvSpPr/>
          <p:nvPr/>
        </p:nvSpPr>
        <p:spPr>
          <a:xfrm>
            <a:off x="3266982" y="3718788"/>
            <a:ext cx="324036" cy="349156"/>
          </a:xfrm>
          <a:prstGeom prst="hear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835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14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Cintia Costa</dc:creator>
  <cp:lastModifiedBy>Cintia Costa</cp:lastModifiedBy>
  <cp:revision>7</cp:revision>
  <dcterms:created xsi:type="dcterms:W3CDTF">2012-12-17T12:27:13Z</dcterms:created>
  <dcterms:modified xsi:type="dcterms:W3CDTF">2012-12-18T19:41:50Z</dcterms:modified>
</cp:coreProperties>
</file>